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15: Working with Industry Sponsors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Protecting participant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Your community’s trust is your most valuable asset, worth more long term than any individual industry partnership.</a:t>
            </a:r>
          </a:p>
          <a:p>
            <a:pPr lvl="0"/>
            <a:r>
              <a:rPr/>
              <a:t>Being transparent with participants about industry partnerships in your consent document</a:t>
            </a:r>
          </a:p>
          <a:p>
            <a:pPr lvl="0"/>
            <a:r>
              <a:rPr/>
              <a:t>Publishing an annual transparency report disclosing funding sources</a:t>
            </a:r>
          </a:p>
          <a:p>
            <a:pPr lvl="0"/>
            <a:r>
              <a:rPr/>
              <a:t>Never allowing industry partners to contact participants directly</a:t>
            </a:r>
          </a:p>
          <a:p>
            <a:pPr lvl="0"/>
            <a:r>
              <a:rPr/>
              <a:t>Maintaining independent scientific governance</a:t>
            </a:r>
          </a:p>
          <a:p>
            <a:pPr lvl="0"/>
            <a:r>
              <a:rPr/>
              <a:t>Being willing to decline partnerships that conflict with participant interests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PhRMA Principles on Conduct of Clinical Trials</a:t>
            </a:r>
          </a:p>
          <a:p>
            <a:pPr lvl="0"/>
            <a:r>
              <a:rPr/>
              <a:t>NORD Participant Advocacy Summit Resources</a:t>
            </a:r>
          </a:p>
          <a:p>
            <a:pPr lvl="0"/>
            <a:r>
              <a:rPr/>
              <a:t>EFPIA Participant Engagement Framework</a:t>
            </a:r>
          </a:p>
          <a:p>
            <a:pPr lvl="0"/>
            <a:r>
              <a:rPr/>
              <a:t>FDA Guidance: Natural History Data for Regulatory Submissions</a:t>
            </a:r>
          </a:p>
          <a:p>
            <a:pPr lvl="0"/>
            <a:r>
              <a:rPr/>
              <a:t>← Module 14 | Module 16: Working with Academia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productive partnerships with pharmaceutical and biotech companies while protecting participant interests, data integrity, and your organization’s independence.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opportunity and the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Patient registry data is extremely valuable to the pharmaceutical industry.</a:t>
            </a:r>
          </a:p>
          <a:p>
            <a:pPr lvl="0"/>
            <a:r>
              <a:rPr/>
              <a:t>Serve as a comparator arm for single arm clinical trials</a:t>
            </a:r>
          </a:p>
          <a:p>
            <a:pPr lvl="0"/>
            <a:r>
              <a:rPr/>
              <a:t>Provide pre-screened participants for trial recruitment</a:t>
            </a:r>
          </a:p>
          <a:p>
            <a:pPr lvl="0"/>
            <a:r>
              <a:rPr/>
              <a:t>Support regulatory submissions as real world evidence</a:t>
            </a:r>
          </a:p>
          <a:p>
            <a:pPr lvl="0"/>
            <a:r>
              <a:rPr/>
              <a:t>Inform trial endpoint selection and outcome measure development</a:t>
            </a:r>
          </a:p>
          <a:p>
            <a:pPr lvl="0"/>
            <a:r>
              <a:rPr/>
              <a:t>Enable postmarket surveillance studies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opportunity and the risk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This creates leverage for your organization.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licensing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company pays for access to your registry data, either aggregate analyses, deidentified individual records, or (with additional consent) identified data.</a:t>
            </a:r>
          </a:p>
          <a:p>
            <a:pPr lvl="0"/>
            <a:r>
              <a:rPr/>
              <a:t>Key protections</a:t>
            </a:r>
          </a:p>
          <a:p>
            <a:pPr lvl="0"/>
            <a:r>
              <a:rPr/>
              <a:t>You retain data ownership; the license is time-limited and purpose-limited</a:t>
            </a:r>
          </a:p>
          <a:p>
            <a:pPr lvl="0"/>
            <a:r>
              <a:rPr/>
              <a:t>Use restrictions must be explicit: no reidentification, no secondary commercial use, no data sale</a:t>
            </a:r>
          </a:p>
          <a:p>
            <a:pPr lvl="0"/>
            <a:r>
              <a:rPr/>
              <a:t>Define the expiration and data destruction obligations</a:t>
            </a:r>
          </a:p>
          <a:p>
            <a:pPr lvl="0"/>
            <a:r>
              <a:rPr/>
              <a:t>Reserve the right to publish independent analyses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Natural history partnership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company funds registry operations in exchange for being able to use your natural history data to support their regulatory submission.</a:t>
            </a:r>
          </a:p>
          <a:p>
            <a:pPr lvl="0"/>
            <a:r>
              <a:rPr/>
              <a:t>Key protections</a:t>
            </a:r>
          </a:p>
          <a:p>
            <a:pPr lvl="0"/>
            <a:r>
              <a:rPr/>
              <a:t>This is a research partnership, not a sponsorship, maintain scientific independence</a:t>
            </a:r>
          </a:p>
          <a:p>
            <a:pPr lvl="0"/>
            <a:r>
              <a:rPr/>
              <a:t>Your SAB (not the company) controls data element selection and analysis plans</a:t>
            </a:r>
          </a:p>
          <a:p>
            <a:pPr lvl="0"/>
            <a:r>
              <a:rPr/>
              <a:t>You retain publication rights</a:t>
            </a:r>
          </a:p>
          <a:p>
            <a:pPr lvl="0"/>
            <a:r>
              <a:rPr/>
              <a:t>Any FDA meetings where registry data is presented should include advocacy organization representation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Recruitment partnership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company compensates your registry for identifying and referring eligible participants to their clinical trial.</a:t>
            </a:r>
          </a:p>
          <a:p>
            <a:pPr lvl="0"/>
            <a:r>
              <a:rPr/>
              <a:t>Key protections</a:t>
            </a:r>
          </a:p>
          <a:p>
            <a:pPr lvl="0"/>
            <a:r>
              <a:rPr/>
              <a:t>Referral must be genuine and patient-centered, never pressure participants to enroll in trials</a:t>
            </a:r>
          </a:p>
          <a:p>
            <a:pPr lvl="0"/>
            <a:r>
              <a:rPr/>
              <a:t>Compensation should be transparent and fair market value</a:t>
            </a:r>
          </a:p>
          <a:p>
            <a:pPr lvl="0"/>
            <a:r>
              <a:rPr/>
              <a:t>Participants must understand the distinction between registry participation and trial enrollment</a:t>
            </a:r>
          </a:p>
          <a:p>
            <a:pPr lvl="0"/>
            <a:r>
              <a:rPr/>
              <a:t>Your organization should never receive per-enrollment payment in ways that create incentive to over-refer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Sponsored registry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 company funds the creation of a registry from scratch, with the explicit goal of generating data for their regulatory program.</a:t>
            </a:r>
          </a:p>
          <a:p>
            <a:pPr lvl="0"/>
            <a:r>
              <a:rPr/>
              <a:t>This arrangement requires the most careful structuring.</a:t>
            </a:r>
          </a:p>
          <a:p>
            <a:pPr lvl="0"/>
            <a:r>
              <a:rPr/>
              <a:t>Governance remains with the advocacy organization</a:t>
            </a:r>
          </a:p>
          <a:p>
            <a:pPr lvl="0"/>
            <a:r>
              <a:rPr/>
              <a:t>An independent SAB controls scientific decisions</a:t>
            </a:r>
          </a:p>
          <a:p>
            <a:pPr lvl="0"/>
            <a:r>
              <a:rPr/>
              <a:t>All participants are informed of industry funding in the consent document</a:t>
            </a:r>
          </a:p>
          <a:p>
            <a:pPr lvl="0"/>
            <a:r>
              <a:rPr/>
              <a:t>A firewall exists between your organization’s advocacy activities and the sponsored registry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Negotiating the data use agreement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DUA is the most important document in an industry partnership.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15: Working with Industry Sponsors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