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16: Working with Academia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Building a productive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Define deliverables and timelines in writing at the start</a:t>
            </a:r>
          </a:p>
          <a:p>
            <a:pPr lvl="0"/>
            <a:r>
              <a:rPr/>
              <a:t>Hold regular (monthly or quarterly) working group calls</a:t>
            </a:r>
          </a:p>
          <a:p>
            <a:pPr lvl="0"/>
            <a:r>
              <a:rPr/>
              <a:t>Share data access promptly once agreements are in place</a:t>
            </a:r>
          </a:p>
          <a:p>
            <a:pPr lvl="0"/>
            <a:r>
              <a:rPr/>
              <a:t>Be explicit about publication timelines, academic timelines can be very slow</a:t>
            </a:r>
          </a:p>
          <a:p>
            <a:pPr lvl="0"/>
            <a:r>
              <a:rPr/>
              <a:t>Provide administrative support for grant applications that use your registry as a resource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NIH Office of Rare Diseases Research</a:t>
            </a:r>
          </a:p>
          <a:p>
            <a:pPr lvl="0"/>
            <a:r>
              <a:rPr/>
              <a:t>PCORI</a:t>
            </a:r>
          </a:p>
          <a:p>
            <a:pPr lvl="0"/>
            <a:r>
              <a:rPr/>
              <a:t>CTSA Hub Network , Academic clinical research network</a:t>
            </a:r>
          </a:p>
          <a:p>
            <a:pPr lvl="0"/>
            <a:r>
              <a:rPr/>
              <a:t>Rare Disease Clinical Research Network (RDCRN)</a:t>
            </a:r>
          </a:p>
          <a:p>
            <a:pPr lvl="0"/>
            <a:r>
              <a:rPr/>
              <a:t>← Module 15 | Module 17: Analyzing Registry Data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productive research collaborations with academic institutions that advance science, produce publications, and respect advocacy organization interests.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academic partnerships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Academic collaborators bring</a:t>
            </a:r>
          </a:p>
          <a:p>
            <a:pPr lvl="0"/>
            <a:r>
              <a:rPr/>
              <a:t>Scientific credibility , peer reviewed publications require academic coauthors</a:t>
            </a:r>
          </a:p>
          <a:p>
            <a:pPr lvl="0"/>
            <a:r>
              <a:rPr/>
              <a:t>IRB access , academic institutions can provide IRB coverage for registry research</a:t>
            </a:r>
          </a:p>
          <a:p>
            <a:pPr lvl="0"/>
            <a:r>
              <a:rPr/>
              <a:t>Technical resources , biostatisticians, bioinformaticians, data scientists</a:t>
            </a:r>
          </a:p>
          <a:p>
            <a:pPr lvl="0"/>
            <a:r>
              <a:rPr/>
              <a:t>Funding access , NIH grants, foundation grants, and clinical trial networks</a:t>
            </a:r>
          </a:p>
          <a:p>
            <a:pPr lvl="0"/>
            <a:r>
              <a:rPr/>
              <a:t>Clinical expertise , disease specialists, rare disease centers of excellence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access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Academic researchers accessing your registry need a signed Data Use Agreement covering</a:t>
            </a:r>
          </a:p>
          <a:p>
            <a:pPr lvl="0"/>
            <a:r>
              <a:rPr/>
              <a:t>Permitted analyses and publications</a:t>
            </a:r>
          </a:p>
          <a:p>
            <a:pPr lvl="0"/>
            <a:r>
              <a:rPr/>
              <a:t>Prohibition on reidentification</a:t>
            </a:r>
          </a:p>
          <a:p>
            <a:pPr lvl="0"/>
            <a:r>
              <a:rPr/>
              <a:t>Data security requirements</a:t>
            </a:r>
          </a:p>
          <a:p>
            <a:pPr lvl="0"/>
            <a:r>
              <a:rPr/>
              <a:t>Publication notification and co-authorship expectations</a:t>
            </a:r>
          </a:p>
          <a:p>
            <a:pPr lvl="0"/>
            <a:r>
              <a:rPr/>
              <a:t>Data return and destruction upon project completion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IRB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Define who holds IRB coverage for registry-linked research</a:t>
            </a:r>
          </a:p>
          <a:p>
            <a:pPr lvl="0"/>
            <a:r>
              <a:rPr/>
              <a:t>Your central IRB covers the registry; academic collaborators add a linked study under their own IRB</a:t>
            </a:r>
          </a:p>
          <a:p>
            <a:pPr lvl="0"/>
            <a:r>
              <a:rPr/>
              <a:t>Academic institution provides a master IRB agreement covering all affiliated analyses</a:t>
            </a:r>
          </a:p>
          <a:p>
            <a:pPr lvl="0"/>
            <a:r>
              <a:rPr/>
              <a:t>Consider using a single central IRB (CIRB or NCI CIRB) for multisite academic networks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Authorship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Establish your authorship policy before the first paper</a:t>
            </a:r>
          </a:p>
          <a:p>
            <a:pPr lvl="0"/>
            <a:r>
              <a:rPr/>
              <a:t>Registry team members are coauthors on all publications using registry data</a:t>
            </a:r>
          </a:p>
          <a:p>
            <a:pPr lvl="0"/>
            <a:r>
              <a:rPr/>
              <a:t>A participant coauthor is included on all publications (identify and support interested participants)</a:t>
            </a:r>
          </a:p>
          <a:p>
            <a:pPr lvl="0"/>
            <a:r>
              <a:rPr/>
              <a:t>Acknowledge registry participants in every paper</a:t>
            </a:r>
          </a:p>
          <a:p>
            <a:pPr lvl="0"/>
            <a:r>
              <a:rPr/>
              <a:t>First and last authorship for key papers goes to whom?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NIH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Many registries are supported by NIH funding</a:t>
            </a:r>
          </a:p>
          <a:p>
            <a:pPr lvl="0"/>
            <a:r>
              <a:rPr/>
              <a:t>R01: Standard research grant; advocacy organizations can be co-investigators with an academic lead PI</a:t>
            </a:r>
          </a:p>
          <a:p>
            <a:pPr lvl="0"/>
            <a:r>
              <a:rPr/>
              <a:t>U01/U34: Cooperative agreements; common for multisite registry networks</a:t>
            </a:r>
          </a:p>
          <a:p>
            <a:pPr lvl="0"/>
            <a:r>
              <a:rPr/>
              <a:t>PAR funding opportunities: NIH periodically issues targeted PARs for rare disease registries</a:t>
            </a:r>
          </a:p>
          <a:p>
            <a:pPr lvl="0"/>
            <a:r>
              <a:rPr/>
              <a:t>Key resource: NIH Research Portfolio Online Reporting Tools (RePORTER)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PCORI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PCORI funds patient-centered outcomes research with a strong emphasis on participant engagement.</a:t>
            </a:r>
          </a:p>
          <a:p>
            <a:pPr lvl="0"/>
            <a:r>
              <a:rPr/>
              <a:t>pcori.org/funding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Foundation and advocacy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Many disease foundations provide seed funding for registry development.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16: Working with Academia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