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7" Type="http://schemas.openxmlformats.org/officeDocument/2006/relationships/viewProps" Target="viewProps.xml" /><Relationship Id="rId16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9" Type="http://schemas.openxmlformats.org/officeDocument/2006/relationships/tableStyles" Target="tableStyles.xml" /><Relationship Id="rId18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Module 18: Data Sharing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  <a:r>
              <a:rPr/>
              <a:t>Patient Registries 101 · Dr. Danielle Boyce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Data sharing agreements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Every data sharing arrangement needs a Data Use Agreement (DUA) covering</a:t>
            </a:r>
          </a:p>
          <a:p>
            <a:pPr lvl="0"/>
            <a:r>
              <a:rPr/>
              <a:t>Permitted uses of the data</a:t>
            </a:r>
          </a:p>
          <a:p>
            <a:pPr lvl="0"/>
            <a:r>
              <a:rPr/>
              <a:t>Prohibition on reidentification</a:t>
            </a:r>
          </a:p>
          <a:p>
            <a:pPr lvl="0"/>
            <a:r>
              <a:rPr/>
              <a:t>Data security requirements (encryption at rest and in transit, access controls)</a:t>
            </a:r>
          </a:p>
          <a:p>
            <a:pPr lvl="0"/>
            <a:r>
              <a:rPr/>
              <a:t>Prohibition on data redistribution without separate approval</a:t>
            </a:r>
          </a:p>
          <a:p>
            <a:pPr lvl="0"/>
            <a:r>
              <a:rPr/>
              <a:t>Publication notification requirements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Data sharing agreements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Data retention period and destruction upon expiration</a:t>
            </a:r>
          </a:p>
          <a:p>
            <a:pPr lvl="0"/>
            <a:r>
              <a:rPr/>
              <a:t>Reporting requirements (annual reports to your DAC)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FAIR data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FAIR stands for Findable, Accessible, Interoperable, and Reusable, a framework for maximizing the value of shared scientific data.</a:t>
            </a:r>
          </a:p>
          <a:p>
            <a:pPr lvl="0"/>
            <a:r>
              <a:rPr/>
              <a:t>go-fair.org</a:t>
            </a:r>
          </a:p>
        </p:txBody>
      </p: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NIH Data Sharing Policy</a:t>
            </a:r>
          </a:p>
          <a:p>
            <a:pPr lvl="0"/>
            <a:r>
              <a:rPr/>
              <a:t>dbGaP Submission Guide</a:t>
            </a:r>
          </a:p>
          <a:p>
            <a:pPr lvl="0"/>
            <a:r>
              <a:rPr/>
              <a:t>GA4GH Data Access Framework</a:t>
            </a:r>
          </a:p>
          <a:p>
            <a:pPr lvl="0"/>
            <a:r>
              <a:rPr/>
              <a:t>Synapse Data Sharing Platform</a:t>
            </a:r>
          </a:p>
          <a:p>
            <a:pPr lvl="0"/>
            <a:r>
              <a:rPr/>
              <a:t>FAIR Principles</a:t>
            </a:r>
          </a:p>
          <a:p>
            <a:pPr lvl="0"/>
            <a:r>
              <a:rPr/>
              <a:t>AHRQ Registry User’s Guide Chapter 7: Dissemination</a:t>
            </a:r>
          </a:p>
        </p:txBody>
      </p:sp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resources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← Module 17 | Module 19: Publications →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Develop a data sharing framework that maximizes the scientific value of your registry while protecting participant privacy and your organization’s interests.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Why data sharing is important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Rare disease registries hold irreplaceable data.</a:t>
            </a:r>
          </a:p>
          <a:p>
            <a:pPr lvl="0"/>
            <a:r>
              <a:rPr/>
              <a:t>At the same time, sharing without governance, without consent coverage, security protections, and use restrictions, can harm participants and expose your organization to legal and reputational risk.</a:t>
            </a:r>
          </a:p>
          <a:p>
            <a:pPr lvl="0"/>
            <a:r>
              <a:rPr/>
              <a:t>The goal is a principled sharing framework: maximally open within appropriate protections.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Federated analysis (no data transfer)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Researchers submit an analysis code that runs on your data behind your firewall; only aggregate results are returned.</a:t>
            </a:r>
          </a:p>
          <a:p>
            <a:pPr lvl="0"/>
            <a:r>
              <a:rPr/>
              <a:t>Tools: OHDSI distributed network studies, PCORnet, TriNetX Best for: Large queries where individual data transfer would be impractical; reduces privacy risk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Deidentified data sharing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Individual-level records, stripped of identifying information per HIPAA Safe Harbor or Expert Determination standards, are shared under a data use agreement.</a:t>
            </a:r>
          </a:p>
          <a:p>
            <a:pPr lvl="0"/>
            <a:r>
              <a:rPr/>
              <a:t>Best for: Most registry research uses; wide applicability Limitations: Some reidentification risk with rare diseases and rare variants; “deidentified” rare disease data is not as anonymous as commo…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Controlled access (identified data)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Identified or potentially re-identifiable data shared only with approved researchers under strict DUA, subject to Data Access Committee review.</a:t>
            </a:r>
          </a:p>
          <a:p>
            <a:pPr lvl="0"/>
            <a:r>
              <a:rPr/>
              <a:t>Best for: Genomic data; linkage studies; longitudinal matching Implementation: Use access control systems like dbGaP or GA4GH Passport/Visa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NIH repositories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dbGaP (Database of Genotypes and Phenotypes): NIH’s primary controlled access repository for genomic and phenotypic data from human studies. NIH funded studies are increasingly required to deposit…</a:t>
            </a:r>
          </a:p>
          <a:p>
            <a:pPr lvl="0"/>
            <a:r>
              <a:rPr/>
              <a:t>dbGaP (Database of Genotypes and Phenotypes): NIH’s primary controlled access repository for genomic and phenotypic data from human studies.</a:t>
            </a:r>
          </a:p>
          <a:p>
            <a:pPr lvl="0"/>
            <a:r>
              <a:rPr/>
              <a:t>NCBI BioProject / BioSample: For genomic sequence data</a:t>
            </a:r>
          </a:p>
          <a:p>
            <a:pPr lvl="0"/>
            <a:r>
              <a:rPr/>
              <a:t>ClinVar: For variant-disease assertions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Global repositories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EGA (European Genome-phenome Archive): European equivalent of dbGaP; GDPR-native ega-archive.org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Open data platforms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Synapse (Sage Bionetworks): Supports both open and controlled access sharing; widely used by participant led research synapse.org</a:t>
            </a:r>
          </a:p>
          <a:p>
            <a:pPr lvl="0"/>
            <a:r>
              <a:rPr/>
              <a:t>Zenodo: General open data repository; appropriate for fully deidentified summary data zenodo.org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18: Data Sharing</dc:title>
  <dc:creator>Patient Registries 101 · Dr. Danielle Boyce</dc:creator>
  <cp:keywords/>
  <dcterms:created xsi:type="dcterms:W3CDTF">2026-07-10T17:41:48Z</dcterms:created>
  <dcterms:modified xsi:type="dcterms:W3CDTF">2026-07-10T17:41:48Z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