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5" Type="http://schemas.openxmlformats.org/officeDocument/2006/relationships/viewProps" Target="viewProps.xml" /><Relationship Id="rId1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7" Type="http://schemas.openxmlformats.org/officeDocument/2006/relationships/tableStyles" Target="tableStyles.xml" /><Relationship Id="rId1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8: OMOP &amp; the OHDSI Network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Getting started with OMOP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Review the OMOP CDM documentation: ohdsi.github.io/CommonDataModel</a:t>
            </a:r>
          </a:p>
          <a:p>
            <a:pPr lvl="0"/>
            <a:r>
              <a:rPr/>
              <a:t>Assess your vocabulary coverage: Use the ATHENA vocabulary browser to check whether your concepts have OMOP standard equivalents, athena.ohdsi.org</a:t>
            </a:r>
          </a:p>
          <a:p>
            <a:pPr lvl="0"/>
            <a:r>
              <a:rPr/>
              <a:t>Use Usagi for vocabulary mapping: OHDSI’s Usagi tool helps map source concepts to OMOP standard concepts, github.com/OHDSI/Usagi</a:t>
            </a:r>
          </a:p>
          <a:p>
            <a:pPr lvl="0"/>
            <a:r>
              <a:rPr/>
              <a:t>Run ACHILLES for data quality: After conversion, run ACHILLES to characterize your data and identify quality issues</a:t>
            </a:r>
          </a:p>
          <a:p>
            <a:pPr lvl="0"/>
            <a:r>
              <a:rPr/>
              <a:t>Connect to the OHDSI community: forums.ohdsi.org is an active community with extensive help resources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OHDSI</a:t>
            </a:r>
          </a:p>
          <a:p>
            <a:pPr lvl="0"/>
            <a:r>
              <a:rPr/>
              <a:t>OMOP Common Data Model</a:t>
            </a:r>
          </a:p>
          <a:p>
            <a:pPr lvl="0"/>
            <a:r>
              <a:rPr/>
              <a:t>ATHENA Vocabulary Browser</a:t>
            </a:r>
          </a:p>
          <a:p>
            <a:pPr lvl="0"/>
            <a:r>
              <a:rPr/>
              <a:t>ATLAS , Try the demo</a:t>
            </a:r>
          </a:p>
          <a:p>
            <a:pPr lvl="0"/>
            <a:r>
              <a:rPr/>
              <a:t>Book of OHDSI , Free, comprehensive textbook</a:t>
            </a:r>
          </a:p>
          <a:p>
            <a:pPr lvl="0"/>
            <a:r>
              <a:rPr/>
              <a:t>OHDSI Community Forums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← Module 7 | Module 9: EHR Integration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Understand the OMOP Common Data Model and the OHDSI network, and evaluate whether converting your registry to OMOP is right for your goals.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is OMOP?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Observational Medical Outcomes Partnership (OMOP) Common Data Model (CDM) is a standardized data structure for observational health data.</a:t>
            </a:r>
          </a:p>
          <a:p>
            <a:pPr lvl="0"/>
            <a:r>
              <a:rPr/>
              <a:t>A standard relational database schema (tables, fields, relationships)</a:t>
            </a:r>
          </a:p>
          <a:p>
            <a:pPr lvl="0"/>
            <a:r>
              <a:rPr/>
              <a:t>Standard vocabularies for every concept (SNOMED CT, LOINC, RxNorm, ICD-10, CPT, etc., all mapped to OMOP concept IDs)</a:t>
            </a:r>
          </a:p>
          <a:p>
            <a:pPr lvl="0"/>
            <a:r>
              <a:rPr/>
              <a:t>Standard analytic tools that run identically across any OMOP formatted dataset</a:t>
            </a:r>
          </a:p>
          <a:p>
            <a:pPr lvl="0"/>
            <a:r>
              <a:rPr/>
              <a:t>ohdsi.org ohdsi.org/omop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Federated research at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OHDSI network includes over 300 databases in 70+ countries , collectively representing over 800 million participant records in OMOP format.</a:t>
            </a:r>
          </a:p>
          <a:p>
            <a:pPr lvl="0"/>
            <a:r>
              <a:rPr/>
              <a:t>This means: a natural history analysis of your disease can include participants from academic medical centers worldwide, massively increasing statistical power.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Regulatory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FDA uses OMOP formatted real world data for regulatory submissions.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Standard analytics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OHDSI has developed a library of open-source analytics tools that run on any OMOP database</a:t>
            </a:r>
          </a:p>
          <a:p>
            <a:pPr lvl="0"/>
            <a:r>
              <a:rPr/>
              <a:t>ATLAS , Web-based cohort definition, incidence analysis, treatment pathways</a:t>
            </a:r>
          </a:p>
          <a:p>
            <a:pPr lvl="0"/>
            <a:r>
              <a:rPr/>
              <a:t>ACHILLES , Data quality and characterization</a:t>
            </a:r>
          </a:p>
          <a:p>
            <a:pPr lvl="0"/>
            <a:r>
              <a:rPr/>
              <a:t>HADES , R package library for population level estimation and participant level prediction</a:t>
            </a:r>
          </a:p>
          <a:p>
            <a:pPr lvl="0"/>
            <a:r>
              <a:rPr/>
              <a:t>Strategus , Orchestrates large-scale network studies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When OMOP conversion is worthwhile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You want to participate in federated OHDSI network studies</a:t>
            </a:r>
          </a:p>
          <a:p>
            <a:pPr lvl="0"/>
            <a:r>
              <a:rPr/>
              <a:t>You are collecting EHR-sourced data that naturally aligns with clinical data structures</a:t>
            </a:r>
          </a:p>
          <a:p>
            <a:pPr lvl="0"/>
            <a:r>
              <a:rPr/>
              <a:t>You have a technical team or academic partner capable of implementing and maintaining OMOP</a:t>
            </a:r>
          </a:p>
          <a:p>
            <a:pPr lvl="0"/>
            <a:r>
              <a:rPr/>
              <a:t>Your registry will be large enough to contribute meaningfully to federated analyses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When OMOP may not be necessary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You are a small registry focused on rare disease natural history with highly disease specific data elements</a:t>
            </a:r>
          </a:p>
          <a:p>
            <a:pPr lvl="0"/>
            <a:r>
              <a:rPr/>
              <a:t>Your data is primarily patient-reported and doesn’t align naturally with clinical data tables</a:t>
            </a:r>
          </a:p>
          <a:p>
            <a:pPr lvl="0"/>
            <a:r>
              <a:rPr/>
              <a:t>You lack technical resources for ETL (Extract, Transform, Load) development</a:t>
            </a:r>
          </a:p>
          <a:p>
            <a:pPr lvl="0"/>
            <a:r>
              <a:rPr/>
              <a:t>Your primary goal is within-registry analysis, not federated research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middle path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Many registries maintain their native schema and create an OMOP export , a periodic conversion of their data to OMOP format for participation in specific studies, without rebuilding their entire in…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8: OMOP &amp; the OHDSI Network</dc:title>
  <dc:creator>Patient Registries 101 · Dr. Danielle Boyce</dc:creator>
  <cp:keywords/>
  <dcterms:created xsi:type="dcterms:W3CDTF">2026-07-10T17:41:47Z</dcterms:created>
  <dcterms:modified xsi:type="dcterms:W3CDTF">2026-07-10T17:41:47Z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